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852" r:id="rId2"/>
    <p:sldMasterId id="2147483878" r:id="rId3"/>
  </p:sldMasterIdLst>
  <p:notesMasterIdLst>
    <p:notesMasterId r:id="rId27"/>
  </p:notesMasterIdLst>
  <p:sldIdLst>
    <p:sldId id="298" r:id="rId4"/>
    <p:sldId id="299" r:id="rId5"/>
    <p:sldId id="334" r:id="rId6"/>
    <p:sldId id="335" r:id="rId7"/>
    <p:sldId id="300" r:id="rId8"/>
    <p:sldId id="301" r:id="rId9"/>
    <p:sldId id="336" r:id="rId10"/>
    <p:sldId id="365" r:id="rId11"/>
    <p:sldId id="302" r:id="rId12"/>
    <p:sldId id="398" r:id="rId13"/>
    <p:sldId id="372" r:id="rId14"/>
    <p:sldId id="403" r:id="rId15"/>
    <p:sldId id="402" r:id="rId16"/>
    <p:sldId id="401" r:id="rId17"/>
    <p:sldId id="408" r:id="rId18"/>
    <p:sldId id="400" r:id="rId19"/>
    <p:sldId id="405" r:id="rId20"/>
    <p:sldId id="409" r:id="rId21"/>
    <p:sldId id="404" r:id="rId22"/>
    <p:sldId id="406" r:id="rId23"/>
    <p:sldId id="407" r:id="rId24"/>
    <p:sldId id="410" r:id="rId25"/>
    <p:sldId id="391" r:id="rId26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8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69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3413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76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015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328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6105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1211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9278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219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6990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624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01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57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должны проводиться по: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Наряду-допуску (наряду),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форма которого и указания по его заполнению предусмотрены приложением 7 к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Распоряжению.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Перечню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работ, выполняемых в порядке текущей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эксплуатации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допускается самовольное проведение работ 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а также расширение рабочих мест и объема задания, определенных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нарядом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распоряжением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утвержденным работодателем перечнем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(3).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Капитальный ремонт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ЭО выше 1000В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 без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снятия напряжения в ЭУ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1000 В, а также ремонт ВЛ независимо от напряжения, должны выполняться по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технологическим картам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или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проекту производства работ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2-ППР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утвержденным руководителем организации.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ЭУ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работе под напряжением необходимо: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Снять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(1)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расположенных вблизи рабочего места других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ТВЧ,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оградить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их (2)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Работать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диэлектрических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галошах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стоя на изолирующей подставке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либо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резиновом диэлектрическом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ковре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0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Применять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изолированный инструмент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у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отверток должен быть изолирован стержень)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пользоваться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диэлектрическими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перчатками (2)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3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3295" t="9941" r="768" b="48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3718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 допускается.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одежде с короткими или засученными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рукавами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 также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использовать ножовки,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напильники, металлические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метры (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Работать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согнутом положении, если при выпрямлении расстояние до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 будет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менее расстояния, указанного 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таблице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97" t="5667" r="4875" b="1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704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3295" t="55212" r="768" b="31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384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работе около не огражденных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 располагаться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так, чтобы эти части находились сзади работника или по обеим сторонам от него.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Прикасаться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 применения электрозащитных средств к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изоляторам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изолирующим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частям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оборудования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находящегося под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напряжением.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Работы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неосвещенных местах.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Освещенность участков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рабочих мест, проездов и подходов к ним должна быть равномерной, без слепящего действия осветительных устройств на работников.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Работники, работающие в помещениях с электрооборудованием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(за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исключением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щитов управления, релейных и им подобных), в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ЗРУ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ОРУ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подземных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сооружениях, колодцах, туннелях, траншеях и котлованах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а также участвующие в обслуживании и ремонте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должны пользоваться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защитными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касками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Работникам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следует помнить, что после исчезновения напряжения на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оно может быть подано вновь без предупреждения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Производство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действующих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выполняют только по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наряду (1)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 (2)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перечню работ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порядке текущей эксплуатации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(3)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безопасности при обслуживании электроустановок.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производстве работ в действующих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порядок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при производстве работ в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действующих электроустановках.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производстве работ в действующих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 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производстве работ в действующих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</a:t>
            </a:r>
            <a:endParaRPr lang="ru-RU" sz="44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569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3_Presentation</vt:lpstr>
      <vt:lpstr>24_Presentation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96</cp:revision>
  <dcterms:created xsi:type="dcterms:W3CDTF">2003-11-18T14:40:54Z</dcterms:created>
  <dcterms:modified xsi:type="dcterms:W3CDTF">2020-08-10T08:46:27Z</dcterms:modified>
</cp:coreProperties>
</file>